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170708afd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170708afd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170708afd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170708afd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170708afd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170708afd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170708afd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170708afd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170708afd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170708afd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170708afd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170708afd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170708afd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170708afd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170708afd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170708afd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170708afd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170708afd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170708af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170708af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170708afd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170708af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170708afd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170708af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170708afd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170708afd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170708af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170708af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170708afd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170708af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70708afd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170708af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Anatomía de una Corrutina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70800" y="430488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Ignacio Cavallo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50" y="1577424"/>
            <a:ext cx="3671826" cy="15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152" y="3362750"/>
            <a:ext cx="1730574" cy="17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 realmente la Solución?</a:t>
            </a:r>
            <a:r>
              <a:rPr lang="es-419"/>
              <a:t>	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644675" y="2659900"/>
            <a:ext cx="43689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Esto nos plantea las siguientes inquietudes,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Quién puede cancelar esta ejecución?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Sigue algún ciclo de vida?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Quién recibe la </a:t>
            </a:r>
            <a:r>
              <a:rPr lang="es-419"/>
              <a:t>excepción</a:t>
            </a:r>
            <a:r>
              <a:rPr lang="es-419"/>
              <a:t> si falla?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662" y="321675"/>
            <a:ext cx="3820934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Anatomía de una Corrutina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644675" y="2659900"/>
            <a:ext cx="43689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Existen 3  Componentes claves: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1- Scope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2- Context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3 - Builder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625" y="619200"/>
            <a:ext cx="4454748" cy="177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Scope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476650" y="2571750"/>
            <a:ext cx="47277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Las Corrutinas siguen un patrón de diseño llamado Concurrencia Estructurada, implicando que estas solo pueden ser ejecutadas un Scope determinado </a:t>
            </a:r>
            <a:r>
              <a:rPr lang="es-419"/>
              <a:t>definiendo</a:t>
            </a:r>
            <a:r>
              <a:rPr lang="es-419"/>
              <a:t> el ciclo de vida de la misma. Por ende el Scope nos permitirá: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Cancelar las </a:t>
            </a:r>
            <a:r>
              <a:rPr lang="es-419"/>
              <a:t>Corrutinas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Definir su ciclo de vida.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Notificar Errores.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1950"/>
            <a:ext cx="4112601" cy="238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Context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4644675" y="2659900"/>
            <a:ext cx="43689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Una Corrutina siempre se ejecuta dentro de un conexto y este a su vez contiene un dispatcher(despachante), que indica que subproceso se utilizará. Estos pueden ser:</a:t>
            </a:r>
            <a:br>
              <a:rPr lang="es-419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Dispatchers. Main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Dispatchers. 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Dispatchers. Default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925" y="172475"/>
            <a:ext cx="3194403" cy="23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Builder.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Launch/Async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8160350" y="2950975"/>
            <a:ext cx="8430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100" y="103625"/>
            <a:ext cx="3007955" cy="2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100" y="2612527"/>
            <a:ext cx="3257249" cy="235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Builder.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Launch/Async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8160350" y="2950975"/>
            <a:ext cx="843000" cy="12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25" y="1552313"/>
            <a:ext cx="4820976" cy="203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Habemus Corrutina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4644675" y="2659900"/>
            <a:ext cx="43689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Ahora sí que sí, al fin tenemos una corrutina</a:t>
            </a:r>
            <a:r>
              <a:rPr lang="es-419"/>
              <a:t>. Esta posee: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1- Un Scope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2 - Un Contexto con su Dispatcher.Main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3 - Un Builder de tipo launch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900" y="201225"/>
            <a:ext cx="4741901" cy="22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Resumen Anatomía de una Corrutina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760225" y="2870700"/>
            <a:ext cx="26223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073" y="862300"/>
            <a:ext cx="4463925" cy="35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Reflexión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644675" y="500925"/>
            <a:ext cx="4268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En la clase de hoy se nos propuso que </a:t>
            </a:r>
            <a:r>
              <a:rPr lang="es-419"/>
              <a:t>trabajamos</a:t>
            </a:r>
            <a:r>
              <a:rPr lang="es-419"/>
              <a:t> en grupos sobre las corrutin</a:t>
            </a:r>
            <a:r>
              <a:rPr lang="es-419"/>
              <a:t>as.  Al final de cuentas,  mi grupo termine siendo yo solo, creo pertinente y por respeto al resto de los compañeros  que si no vas a trabajar en grupo, mejor digas que estás de oyente. Más allá de eso, la verdad que estuvo bueno, por que me vi obligado a estudiar y tratar de entender el tema.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Código Sincrónico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644675" y="3151725"/>
            <a:ext cx="42483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Una función sincrónica, bloqueará el hilo con el cual esté trabajando. Suponiendo que lo haga del hilo de la UI, el usuario experimentará un ANR hasta que termine la ejecución.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338" y="373225"/>
            <a:ext cx="4820974" cy="2243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Código Asincrónico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644675" y="3151725"/>
            <a:ext cx="42483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Aunque sospechosamente se </a:t>
            </a:r>
            <a:r>
              <a:rPr lang="es-419"/>
              <a:t>parecen</a:t>
            </a:r>
            <a:r>
              <a:rPr lang="es-419"/>
              <a:t> la funciones,  esta posee una sutil diferencia, el modificador </a:t>
            </a:r>
            <a:r>
              <a:rPr i="1" lang="es-419"/>
              <a:t>suspend.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6" y="500925"/>
            <a:ext cx="4248302" cy="203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Suspend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644675" y="3151725"/>
            <a:ext cx="42483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Una corutina puede suspender la ejecución sin bloquear un hilo e incluso moverse a otro hilo. A esto se le llama el punto de suspensión.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150" y="603200"/>
            <a:ext cx="4069353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Resume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644675" y="3151725"/>
            <a:ext cx="42483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Una vez finalizada el networkRequest(), la función loadData puede retomar la ejecución. 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888" y="756675"/>
            <a:ext cx="4339877" cy="181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Suspend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644675" y="2659900"/>
            <a:ext cx="43689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Si examinamos la función de networkRequest(), podremos observar que es otra función con el modificador suspend. Una </a:t>
            </a:r>
            <a:r>
              <a:rPr lang="es-419"/>
              <a:t>corrutina</a:t>
            </a:r>
            <a:r>
              <a:rPr lang="es-419"/>
              <a:t> solo se puede ejecutar desde otra corrutina. 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62" y="582625"/>
            <a:ext cx="3820934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Suspend function must be called from a </a:t>
            </a:r>
            <a:r>
              <a:rPr lang="es-419"/>
              <a:t>coroutine</a:t>
            </a:r>
            <a:r>
              <a:rPr lang="es-419"/>
              <a:t>.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644675" y="2659900"/>
            <a:ext cx="43689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Observemos el siguiente error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00925"/>
            <a:ext cx="4173749" cy="201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Solución…?	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4644675" y="2659900"/>
            <a:ext cx="4368900" cy="19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Para poder acceder al contenido de una </a:t>
            </a:r>
            <a:r>
              <a:rPr lang="es-419"/>
              <a:t>corrutina</a:t>
            </a:r>
            <a:r>
              <a:rPr lang="es-419"/>
              <a:t> podemos </a:t>
            </a:r>
            <a:r>
              <a:rPr lang="es-419"/>
              <a:t>utilizar</a:t>
            </a:r>
            <a:r>
              <a:rPr lang="es-419"/>
              <a:t> launch para acceder a la información. Pero pero….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662" y="321675"/>
            <a:ext cx="3820934" cy="18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